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107D59-91C0-4832-AC10-6BA34919DB3F}">
  <a:tblStyle styleId="{65107D59-91C0-4832-AC10-6BA34919DB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cefd284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cefd284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c0621469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c0621469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c0621469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c0621469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c0621469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c0621469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c0621469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c0621469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c0621469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c0621469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c0621469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c0621469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c0621469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c0621469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c0621469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c0621469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c0621469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c0621469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c0621469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c0621469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c0621469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c0621469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c0621469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c0621469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c0621469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c0621469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cefd284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cefd284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adkap2/Instance-Segmentation-with-Unity-Interactive-Augmented-Reality" TargetMode="External"/><Relationship Id="rId4" Type="http://schemas.openxmlformats.org/officeDocument/2006/relationships/hyperlink" Target="mailto:adam.c.goldstein@sjsu.edu" TargetMode="External"/><Relationship Id="rId5" Type="http://schemas.openxmlformats.org/officeDocument/2006/relationships/hyperlink" Target="mailto:ryan.cummings@sjsu.edu" TargetMode="External"/><Relationship Id="rId6" Type="http://schemas.openxmlformats.org/officeDocument/2006/relationships/hyperlink" Target="mailto:aishwaryaparuchuri@sjsu.edu" TargetMode="External"/><Relationship Id="rId7" Type="http://schemas.openxmlformats.org/officeDocument/2006/relationships/hyperlink" Target="mailto:krupaben.kothadia@sjsu.edu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Segmentation within Unity VirtualHome Environment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05950" y="3069775"/>
            <a:ext cx="79992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Primary </a:t>
            </a:r>
            <a:r>
              <a:rPr b="1" lang="en"/>
              <a:t>Author</a:t>
            </a:r>
            <a:r>
              <a:rPr lang="en"/>
              <a:t>: Adam Goldstein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Co-Authors</a:t>
            </a:r>
            <a:r>
              <a:rPr lang="en"/>
              <a:t>: Aishwarya Paruchuri, Krupa Kothadia, Ryan Cummings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Advisor</a:t>
            </a:r>
            <a:r>
              <a:rPr lang="en"/>
              <a:t>: Dr. Harry 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Metrics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775" y="1017713"/>
            <a:ext cx="4979949" cy="11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440250" y="1017725"/>
            <a:ext cx="3275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arenR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Custom Model trained on 1080Ti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arenR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Custom Model trained in HPC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arenR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Model resumed from YolactEdge (including SyntheticHomes data, trained in HPC)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50" y="2498763"/>
            <a:ext cx="5133000" cy="97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49" y="3763450"/>
            <a:ext cx="5132999" cy="10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Applied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46975"/>
            <a:ext cx="8252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Pre-trained model trained on the COCO Dataset far outperformed custom trained model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" y="2522775"/>
            <a:ext cx="3019325" cy="25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588" y="2509175"/>
            <a:ext cx="3019324" cy="253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857250" y="2065575"/>
            <a:ext cx="30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COCO Pre Trained Model</a:t>
            </a:r>
            <a:endParaRPr b="1">
              <a:solidFill>
                <a:srgbClr val="00FF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5621638" y="2030125"/>
            <a:ext cx="30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Custom Trained Model</a:t>
            </a:r>
            <a:endParaRPr b="1">
              <a:solidFill>
                <a:srgbClr val="00FF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Leveraging the COCO pretrained model with concatenated classes was more effective than training the model from scratch, as it allowed us to leverage a model that was trained on a massive dataset with significant computational resources.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However, training the model from scratch with synthetic indoor environment data may be more optimal for our specific application.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approach requires significant computing resources and data to train and validate the model, which can be a significant challenge.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Running the model on edge computing devices poses challenges due to resource constraints, which can limit the ability to perform real-time inference in some cases.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095325"/>
            <a:ext cx="85206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roject is a novel integration of the YolactEdge instance segmentation algorithm with the Unity VirtualHome environment, enabling real-time object detection and segmentation in a virtual environment.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integration demonstrates potential techniques to address the challenge of performing accurate inference in real-time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Project has use cases in the fields of robotic vision and indoor augmented reality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Acknowledgements</a:t>
            </a:r>
            <a:r>
              <a:rPr lang="en"/>
              <a:t>: We would like to express our sincere gratitude to Dr. Harry Li for his invaluable guidance, mentorship, and support throughout this project.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His expertise and insights have been instrumental in shaping our approach and achieving our goals. Thank you for your unwavering commitment and dedication.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Information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Github: </a:t>
            </a: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https://github.com/adkap2/Instance-Segmentation-with-Unity-Interactive-Augmented-Reality</a:t>
            </a:r>
            <a:endParaRPr sz="1100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Contributor: Adam Goldstein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Email: </a:t>
            </a:r>
            <a:r>
              <a:rPr lang="en" u="sng">
                <a:solidFill>
                  <a:schemeClr val="hlink"/>
                </a:solidFill>
                <a:hlinkClick r:id="rId4"/>
              </a:rPr>
              <a:t>adam.c.goldstein@sjsu.edu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 Members: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Ryan Cummings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5"/>
              </a:rPr>
              <a:t>ryan.cummings@sjsu.edu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Aishwarya Paruchuri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6"/>
              </a:rPr>
              <a:t>aishwaryaparuchuri@sjsu.edu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Krupa Kothadia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7"/>
              </a:rPr>
              <a:t>krupaben.kothadia@sjsu.edu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graphicFrame>
        <p:nvGraphicFramePr>
          <p:cNvPr id="163" name="Google Shape;163;p28"/>
          <p:cNvGraphicFramePr/>
          <p:nvPr/>
        </p:nvGraphicFramePr>
        <p:xfrm>
          <a:off x="984600" y="133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{65107D59-91C0-4832-AC10-6BA34919DB3F}</a:tableStyleId>
              </a:tblPr>
              <a:tblGrid>
                <a:gridCol w="382850"/>
                <a:gridCol w="6856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200">
                        <a:solidFill>
                          <a:schemeClr val="lt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R. Wightman and PyTorch Team, "YolactEdge," [Online]. Available: https://github.com/rwightman/yolact_edge. [Accessed: Apr. 11, 2023].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sz="1200">
                        <a:solidFill>
                          <a:schemeClr val="lt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M. R. Hasan et al., "VirtualHome," [Online]. Available: https://virtual-home.org/. [Accessed: Apr. 11, 2023].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200">
                        <a:solidFill>
                          <a:schemeClr val="lt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Voxel51, "FiftyOne," [Online]. Available: https://voxel51.com/docs/fiftyone/. [Accessed: Apr. 11, 2023].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endParaRPr sz="1200">
                        <a:solidFill>
                          <a:schemeClr val="lt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Unity Technologies, "Unity SyntheticHomes," [Online]. Available: https://unity.com/products/synthetic-data/synthetic-homes. [Accessed: Apr. 11, 2023].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Objective</a:t>
            </a:r>
            <a:r>
              <a:rPr lang="en"/>
              <a:t>: Develop a real-time object detection and segmentation system for Unity VirtualHome to enhance computer vision applications in virtual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Method</a:t>
            </a:r>
            <a:r>
              <a:rPr lang="en"/>
              <a:t>: Utilize YolactEdge, a state-of-the-art instance segmentation algorithm implemented with PyTorch.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Synthetic Data:</a:t>
            </a:r>
            <a:r>
              <a:rPr lang="en"/>
              <a:t> Generate and curate synthetic data for training the YolactEdge model using Unity Synthetic Homes and the FiftyOne dataset processing tool.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Integration</a:t>
            </a:r>
            <a:r>
              <a:rPr lang="en"/>
              <a:t>: Optimize YolactEdge for real-time performance within Unity using TCP/IP socket communication via NetMQ and ZeroMQ messaging libraries.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YolactEdge: A State-of-the-Art Instance Segmentation Algorithm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588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State-of-the-art performance</a:t>
            </a:r>
            <a:r>
              <a:rPr lang="en"/>
              <a:t>: YolactEdge provides competitive instance segmentation results compared to other algorithms, making it a suitable choice for real-time applications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Real-time processing</a:t>
            </a:r>
            <a:r>
              <a:rPr lang="en"/>
              <a:t>: YolactEdge is designed for efficient, real-time object detection and segmentation, which is critical for seamless integration into the Unity VirtualHome environment.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TensorRT Optimization</a:t>
            </a:r>
            <a:r>
              <a:rPr lang="en"/>
              <a:t>: YolactEdge leverages GPU acceleration and is compatible with NVIDIA's TensorRT, a high-performance deep learning inference optimizer, enabling faster processing..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Lightweight architecture:</a:t>
            </a:r>
            <a:r>
              <a:rPr lang="en"/>
              <a:t> The model's architecture is less complex and resource-intensive than alternative approaches, making it ideal for implementation in a real-time system.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000" y="1739950"/>
            <a:ext cx="2957525" cy="16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VirtualHome: A Versatile Environment for Computer Vision Applications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575700"/>
            <a:ext cx="5460600" cy="29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Immersive simulation</a:t>
            </a:r>
            <a:r>
              <a:rPr lang="en"/>
              <a:t>: Unity VirtualHome offers a realistic and customizable 3D environment that replicates various indoor scenarios, ideal for developing and testing computer vision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Rapid prototyping:</a:t>
            </a:r>
            <a:r>
              <a:rPr lang="en"/>
              <a:t> The platform enables quick development and iteration of virtual scenarios, reducing the time and resources needed for real-world testing.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700" y="1922163"/>
            <a:ext cx="3066901" cy="230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566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Architecture diagram:</a:t>
            </a:r>
            <a:r>
              <a:rPr lang="en"/>
              <a:t> shows interface between Python script and Unity VirtualHome for object detection and segmentation with YolactEdge.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Communication:</a:t>
            </a:r>
            <a:r>
              <a:rPr lang="en"/>
              <a:t> with NetMQ used for TCP/IP Socket Communication to send compressed frames from Unity to Python script.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b="1" lang="en"/>
              <a:t>YolactEdge:</a:t>
            </a:r>
            <a:r>
              <a:rPr lang="en"/>
              <a:t> model loaded for inference and OpenCV used to display segmented frames, enabling real-time object detection and segmentation in virtual environment.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798" y="375952"/>
            <a:ext cx="2492500" cy="43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SyntheticHomes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20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Cost-effective:</a:t>
            </a:r>
            <a:r>
              <a:rPr lang="en"/>
              <a:t> Training on synthetic data reduces the need for expensive and time-consuming real-world data collection.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Customizable</a:t>
            </a:r>
            <a:r>
              <a:rPr lang="en"/>
              <a:t>: Synthetic data generation allows for control over the scenarios, objects, and conditions, enabling targeted model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Scalability</a:t>
            </a:r>
            <a:r>
              <a:rPr lang="en"/>
              <a:t>: Large volumes of diverse synthetic data can be generated quickly, providing a rich training set for the model.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50" y="2989900"/>
            <a:ext cx="5985289" cy="20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FiftyOne Data Annotation Tools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5071800" cy="3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Efficient annotation</a:t>
            </a:r>
            <a:r>
              <a:rPr lang="en"/>
              <a:t>: FiftyOne streamlines the process of labeling and annotating synthetic data, ensuring accurate and consistent training input.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Quality control</a:t>
            </a:r>
            <a:r>
              <a:rPr lang="en"/>
              <a:t>: FiftyOne enables easy visualization and inspection of annotated data, allowing for quality checks and refinements.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525" y="1293375"/>
            <a:ext cx="3583299" cy="25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VirtualHome using TCP/IP Socket Communication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1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Seamless data transfer</a:t>
            </a:r>
            <a:r>
              <a:rPr lang="en"/>
              <a:t>: Implementing TCP/IP socket communication with NetMQ and ZeroMQ messaging libraries enables efficient data exchange between the Unity application and the YolactEdge Python program.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Real-time performance</a:t>
            </a:r>
            <a:r>
              <a:rPr lang="en"/>
              <a:t>: This integration approach supports real-time object detection and segmentation within the Unity VirtualHome environment.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50" y="2803075"/>
            <a:ext cx="3618888" cy="20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HPC Training and </a:t>
            </a:r>
            <a:r>
              <a:rPr lang="en"/>
              <a:t>Benefits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Challenges: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High-Performance Computing (HPC) training may require specialized hardware and software, and can be complex to set up.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Various </a:t>
            </a:r>
            <a:r>
              <a:rPr lang="en"/>
              <a:t>dependency</a:t>
            </a:r>
            <a:r>
              <a:rPr lang="en"/>
              <a:t> issues w.r.t python packages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complex and time consuming when the data size is large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Benefits: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HPC training accelerates model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Improves overall model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to retrain the model and </a:t>
            </a:r>
            <a:r>
              <a:rPr lang="en"/>
              <a:t>re-evaluate</a:t>
            </a:r>
            <a:r>
              <a:rPr lang="en"/>
              <a:t> the test results.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